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442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84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999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1213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088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987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577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244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677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389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095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4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2801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3590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607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5183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9075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9859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4388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9536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0400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1247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6143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848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A18EE0-5108-47B9-8640-177F3D351274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38" y="5390996"/>
            <a:ext cx="1606550" cy="13860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775" y="6229350"/>
            <a:ext cx="2571750" cy="62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937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D7EBE-4DCA-4A6F-B5A4-4FDD9DC8A13A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27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10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971" y="205398"/>
            <a:ext cx="8264435" cy="1325563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An Integrated Multimodal Transportation Model for a Switch Grass–Based Bioethanol Supply Chain</a:t>
            </a:r>
            <a:b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Case Study in North Dakota</a:t>
            </a:r>
            <a:endParaRPr lang="en-US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7838" y="1617548"/>
            <a:ext cx="7886700" cy="40376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1800" b="1" dirty="0"/>
              <a:t>Yong Shin Park, Joseph Szmerekovsky, Atif Osmani</a:t>
            </a:r>
            <a:r>
              <a:rPr lang="en-US" sz="1800" b="1" baseline="30000" dirty="0"/>
              <a:t> </a:t>
            </a:r>
            <a:r>
              <a:rPr lang="en-US" sz="1800" b="1" dirty="0"/>
              <a:t>and N. Muhammad Aslaam</a:t>
            </a:r>
          </a:p>
          <a:p>
            <a:pPr marL="0" indent="0" algn="ctr">
              <a:buNone/>
            </a:pPr>
            <a:r>
              <a:rPr lang="en-US" sz="1800" i="1" dirty="0"/>
              <a:t>Upper Great Plains Transportation Institute, North Dakota State University</a:t>
            </a:r>
          </a:p>
          <a:p>
            <a:endParaRPr lang="en-US" sz="3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71" y="2966765"/>
            <a:ext cx="3498431" cy="232804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249782" y="2635839"/>
            <a:ext cx="430475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Switchgrass is one type of lignocellulosic feedstock that is suitable for cultivation on marginal land (with arid soil) without competing for cropland with other agriculture products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It is considered as one of the best second generation bioethanol feedstock due to the following economic, environmental and social benefit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Biofuels produced using switchgrass could reduce GHG emissions by 60% ~ 90% when compared with fossil fuels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47662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2" t="19840"/>
          <a:stretch/>
        </p:blipFill>
        <p:spPr>
          <a:xfrm>
            <a:off x="1474059" y="1878286"/>
            <a:ext cx="5911487" cy="27011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85405" y="0"/>
            <a:ext cx="7670618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Method: </a:t>
            </a:r>
            <a:r>
              <a:rPr lang="en-US" sz="1600" dirty="0"/>
              <a:t>Mixed Integer Linear Programming Optimization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Objective</a:t>
            </a:r>
            <a:r>
              <a:rPr lang="en-US" sz="1600" dirty="0"/>
              <a:t>: Minimization of Total Supply Chain Cost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Strategic Decision</a:t>
            </a:r>
            <a:r>
              <a:rPr lang="en-US" sz="1600" dirty="0"/>
              <a:t>: </a:t>
            </a:r>
            <a:r>
              <a:rPr lang="en-US" sz="1600" dirty="0"/>
              <a:t>location of intermodal storage, number of intermodal storage, biorefinery location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Tactical Decision</a:t>
            </a:r>
            <a:r>
              <a:rPr lang="en-US" sz="1600" dirty="0"/>
              <a:t>: </a:t>
            </a:r>
            <a:r>
              <a:rPr lang="en-US" sz="1600" dirty="0"/>
              <a:t>amount of biomass harvested and shipped through the multimodal supply chain network, and amount of bioethanol produced</a:t>
            </a:r>
            <a:endParaRPr lang="en-US" sz="1600" dirty="0"/>
          </a:p>
        </p:txBody>
      </p:sp>
      <p:sp>
        <p:nvSpPr>
          <p:cNvPr id="6" name="Rectangle 5"/>
          <p:cNvSpPr/>
          <p:nvPr/>
        </p:nvSpPr>
        <p:spPr>
          <a:xfrm>
            <a:off x="699677" y="4579485"/>
            <a:ext cx="746025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Session: 564, Current Issues in Alternative Transportation Fuels and Technologies</a:t>
            </a:r>
            <a:br>
              <a:rPr lang="en-US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Session Location: Hall E / Convention Center</a:t>
            </a:r>
            <a:br>
              <a:rPr lang="en-US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Session Time: Tuesday, Jan 10, 2017 10:15AM 12:00PM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52370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</TotalTime>
  <Words>170</Words>
  <Application>Microsoft Office PowerPoint</Application>
  <PresentationFormat>On-screen Show (4:3)</PresentationFormat>
  <Paragraphs>14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Theme</vt:lpstr>
      <vt:lpstr>Custom Design</vt:lpstr>
      <vt:lpstr>An Integrated Multimodal Transportation Model for a Switch Grass–Based Bioethanol Supply Chain Case Study in North Dakota</vt:lpstr>
      <vt:lpstr>PowerPoint Presentation</vt:lpstr>
    </vt:vector>
  </TitlesOfParts>
  <Company>Villanova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Seri Park</dc:creator>
  <cp:lastModifiedBy>Yongshin Park</cp:lastModifiedBy>
  <cp:revision>5</cp:revision>
  <dcterms:created xsi:type="dcterms:W3CDTF">2016-12-19T23:39:08Z</dcterms:created>
  <dcterms:modified xsi:type="dcterms:W3CDTF">2016-12-28T21:19:31Z</dcterms:modified>
</cp:coreProperties>
</file>